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4A67-B69F-4395-BC1E-FCE37B6DC079}" type="datetimeFigureOut">
              <a:rPr lang="en-ZA" smtClean="0"/>
              <a:t>2021/05/12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BFAF-C8E3-481A-8126-2C27D4D8D14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93689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4A67-B69F-4395-BC1E-FCE37B6DC079}" type="datetimeFigureOut">
              <a:rPr lang="en-ZA" smtClean="0"/>
              <a:t>2021/05/12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BFAF-C8E3-481A-8126-2C27D4D8D14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0089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4A67-B69F-4395-BC1E-FCE37B6DC079}" type="datetimeFigureOut">
              <a:rPr lang="en-ZA" smtClean="0"/>
              <a:t>2021/05/12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BFAF-C8E3-481A-8126-2C27D4D8D14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17526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4A67-B69F-4395-BC1E-FCE37B6DC079}" type="datetimeFigureOut">
              <a:rPr lang="en-ZA" smtClean="0"/>
              <a:t>2021/05/12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BFAF-C8E3-481A-8126-2C27D4D8D14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12766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4A67-B69F-4395-BC1E-FCE37B6DC079}" type="datetimeFigureOut">
              <a:rPr lang="en-ZA" smtClean="0"/>
              <a:t>2021/05/12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BFAF-C8E3-481A-8126-2C27D4D8D14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16546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4A67-B69F-4395-BC1E-FCE37B6DC079}" type="datetimeFigureOut">
              <a:rPr lang="en-ZA" smtClean="0"/>
              <a:t>2021/05/12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BFAF-C8E3-481A-8126-2C27D4D8D14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36856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4A67-B69F-4395-BC1E-FCE37B6DC079}" type="datetimeFigureOut">
              <a:rPr lang="en-ZA" smtClean="0"/>
              <a:t>2021/05/12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BFAF-C8E3-481A-8126-2C27D4D8D14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50369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4A67-B69F-4395-BC1E-FCE37B6DC079}" type="datetimeFigureOut">
              <a:rPr lang="en-ZA" smtClean="0"/>
              <a:t>2021/05/12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BFAF-C8E3-481A-8126-2C27D4D8D14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86957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4A67-B69F-4395-BC1E-FCE37B6DC079}" type="datetimeFigureOut">
              <a:rPr lang="en-ZA" smtClean="0"/>
              <a:t>2021/05/12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BFAF-C8E3-481A-8126-2C27D4D8D14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6947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4A67-B69F-4395-BC1E-FCE37B6DC079}" type="datetimeFigureOut">
              <a:rPr lang="en-ZA" smtClean="0"/>
              <a:t>2021/05/12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BFAF-C8E3-481A-8126-2C27D4D8D14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4372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4A67-B69F-4395-BC1E-FCE37B6DC079}" type="datetimeFigureOut">
              <a:rPr lang="en-ZA" smtClean="0"/>
              <a:t>2021/05/12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BFAF-C8E3-481A-8126-2C27D4D8D14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82127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64A67-B69F-4395-BC1E-FCE37B6DC079}" type="datetimeFigureOut">
              <a:rPr lang="en-ZA" smtClean="0"/>
              <a:t>2021/05/12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ABFAF-C8E3-481A-8126-2C27D4D8D14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49218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36180" y="354680"/>
            <a:ext cx="36454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ZA" sz="2800" b="1" dirty="0" smtClean="0">
                <a:solidFill>
                  <a:schemeClr val="accent2"/>
                </a:solidFill>
                <a:latin typeface="Roboto"/>
              </a:rPr>
              <a:t>    WHY GO SOLAR?</a:t>
            </a:r>
            <a:endParaRPr lang="en-ZA" sz="2800" b="1" dirty="0">
              <a:solidFill>
                <a:schemeClr val="accent2"/>
              </a:solidFill>
              <a:latin typeface="Roboto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6550" y="1030117"/>
            <a:ext cx="8470232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Increasing costs: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Electricity prices increasing and getting more expensive.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High electricity bills being a headache.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High demand of electricity to meet therefore renewable energy is the better alternative.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Renewable energy at lower cost and save money long term.</a:t>
            </a:r>
          </a:p>
          <a:p>
            <a:pPr>
              <a:lnSpc>
                <a:spcPct val="150000"/>
              </a:lnSpc>
            </a:pPr>
            <a:r>
              <a:rPr lang="en-US" b="1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Unreliability: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Eskom is unreliable with all the power failures and load shedding.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Load shedding is part of your daily routine.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Increase in electricity cables being stolen.</a:t>
            </a:r>
          </a:p>
          <a:p>
            <a:pPr>
              <a:lnSpc>
                <a:spcPct val="150000"/>
              </a:lnSpc>
            </a:pPr>
            <a:r>
              <a:rPr lang="en-US" b="1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Environmentally Friendly: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Solar is a clean source of power and reduce the carbon footprint.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Generates energy from the sun which is for free.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We need energy storage/ back up to keep the lights on when Eskom can’t.</a:t>
            </a:r>
            <a:endParaRPr lang="en-ZA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182" y="0"/>
            <a:ext cx="883997" cy="8779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17406" r="16725" b="29567"/>
          <a:stretch/>
        </p:blipFill>
        <p:spPr>
          <a:xfrm>
            <a:off x="7092307" y="0"/>
            <a:ext cx="2466473" cy="1034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69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0111" y="765829"/>
            <a:ext cx="51716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ZA" sz="2400" b="1" dirty="0" smtClean="0">
                <a:solidFill>
                  <a:schemeClr val="accent2"/>
                </a:solidFill>
                <a:latin typeface="Roboto"/>
              </a:rPr>
              <a:t>        HOW THE PROCESS WORKS</a:t>
            </a:r>
            <a:endParaRPr lang="en-ZA" sz="2400" b="1" dirty="0">
              <a:solidFill>
                <a:schemeClr val="accent2"/>
              </a:solidFill>
              <a:latin typeface="Roboto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611" y="326879"/>
            <a:ext cx="883997" cy="877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17406" r="16725" b="29567"/>
          <a:stretch/>
        </p:blipFill>
        <p:spPr>
          <a:xfrm>
            <a:off x="7182852" y="170063"/>
            <a:ext cx="2466473" cy="10347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9372" y="1666444"/>
            <a:ext cx="1503941" cy="106218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1884287" y="2716596"/>
            <a:ext cx="2310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dirty="0" smtClean="0">
                <a:solidFill>
                  <a:schemeClr val="bg1">
                    <a:lumMod val="65000"/>
                  </a:schemeClr>
                </a:solidFill>
              </a:rPr>
              <a:t>Consultation meeting</a:t>
            </a:r>
            <a:endParaRPr lang="en-ZA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6965" y="3551432"/>
            <a:ext cx="1612162" cy="129640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6333297" y="4829912"/>
            <a:ext cx="1990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dirty="0" smtClean="0">
                <a:solidFill>
                  <a:schemeClr val="bg1">
                    <a:lumMod val="65000"/>
                  </a:schemeClr>
                </a:solidFill>
              </a:rPr>
              <a:t>Design and engineering</a:t>
            </a:r>
            <a:endParaRPr lang="en-ZA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4768" y="1666444"/>
            <a:ext cx="1578721" cy="126509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374763" y="2931540"/>
            <a:ext cx="1679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dirty="0" smtClean="0">
                <a:solidFill>
                  <a:schemeClr val="bg1">
                    <a:lumMod val="65000"/>
                  </a:schemeClr>
                </a:solidFill>
              </a:rPr>
              <a:t>Proposal</a:t>
            </a:r>
            <a:endParaRPr lang="en-ZA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15" r="13454"/>
          <a:stretch/>
        </p:blipFill>
        <p:spPr>
          <a:xfrm>
            <a:off x="3508657" y="5182875"/>
            <a:ext cx="1540042" cy="131820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397244" y="6478511"/>
            <a:ext cx="1780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Installation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619" y="3551432"/>
            <a:ext cx="1407695" cy="145800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" name="TextBox 14"/>
          <p:cNvSpPr txBox="1"/>
          <p:nvPr/>
        </p:nvSpPr>
        <p:spPr>
          <a:xfrm>
            <a:off x="720111" y="4767594"/>
            <a:ext cx="17445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Maintenance</a:t>
            </a:r>
          </a:p>
          <a:p>
            <a:pPr algn="ctr"/>
            <a:endParaRPr lang="en-ZA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030579" y="2021305"/>
            <a:ext cx="1147338" cy="192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7054334" y="2369829"/>
            <a:ext cx="441340" cy="10702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5498432" y="5775158"/>
            <a:ext cx="1611908" cy="3511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2180720" y="5278193"/>
            <a:ext cx="851238" cy="848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397244" y="3741821"/>
            <a:ext cx="2494476" cy="64633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ZA" dirty="0" smtClean="0">
                <a:latin typeface="Roboto"/>
              </a:rPr>
              <a:t>Lightup Enterprise and the Client</a:t>
            </a:r>
            <a:endParaRPr lang="en-ZA" dirty="0"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01234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9126" y="898176"/>
            <a:ext cx="26821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ZA" sz="2400" b="1" dirty="0" smtClean="0">
                <a:solidFill>
                  <a:schemeClr val="accent2"/>
                </a:solidFill>
                <a:latin typeface="Roboto"/>
              </a:rPr>
              <a:t>OUR PRODUCTS</a:t>
            </a:r>
            <a:endParaRPr lang="en-ZA" sz="2400" b="1" dirty="0">
              <a:solidFill>
                <a:schemeClr val="accent2"/>
              </a:solidFill>
              <a:latin typeface="Roboto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33347" y="2017113"/>
            <a:ext cx="1969770" cy="49398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ZA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Solar panels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ZA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Solar Batteries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ZA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Off-grid inverter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ZA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Hybrid inverter</a:t>
            </a:r>
          </a:p>
          <a:p>
            <a:pPr>
              <a:lnSpc>
                <a:spcPct val="250000"/>
              </a:lnSpc>
            </a:pPr>
            <a:r>
              <a:rPr lang="en-ZA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pPr>
              <a:lnSpc>
                <a:spcPct val="250000"/>
              </a:lnSpc>
            </a:pPr>
            <a:r>
              <a:rPr lang="en-ZA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pPr>
              <a:lnSpc>
                <a:spcPct val="250000"/>
              </a:lnSpc>
            </a:pPr>
            <a:endParaRPr lang="en-ZA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04" t="4946" r="15274" b="9579"/>
          <a:stretch/>
        </p:blipFill>
        <p:spPr>
          <a:xfrm>
            <a:off x="5245768" y="1720651"/>
            <a:ext cx="1762625" cy="195891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695" y="4355431"/>
            <a:ext cx="1852247" cy="214162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8" t="3722" r="3559" b="3203"/>
          <a:stretch/>
        </p:blipFill>
        <p:spPr>
          <a:xfrm>
            <a:off x="6665492" y="4355430"/>
            <a:ext cx="1888958" cy="203333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129" y="382899"/>
            <a:ext cx="883997" cy="8779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6"/>
          <a:srcRect l="17406" r="16725" b="29567"/>
          <a:stretch/>
        </p:blipFill>
        <p:spPr>
          <a:xfrm>
            <a:off x="7008393" y="68117"/>
            <a:ext cx="2466473" cy="1034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48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Roboto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Microsoft account</cp:lastModifiedBy>
  <cp:revision>1</cp:revision>
  <dcterms:created xsi:type="dcterms:W3CDTF">2021-05-12T14:14:48Z</dcterms:created>
  <dcterms:modified xsi:type="dcterms:W3CDTF">2021-05-12T14:15:08Z</dcterms:modified>
</cp:coreProperties>
</file>